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56" autoAdjust="0"/>
  </p:normalViewPr>
  <p:slideViewPr>
    <p:cSldViewPr snapToGrid="0">
      <p:cViewPr>
        <p:scale>
          <a:sx n="100" d="100"/>
          <a:sy n="100" d="100"/>
        </p:scale>
        <p:origin x="-14" y="-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DFF60-7443-4011-88A0-BA8A1C3CBAC5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92277-51EB-4423-866A-0C19875B89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3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92277-51EB-4423-866A-0C19875B893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582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464AD-4667-47D1-BDF4-FB62FE1B3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32D7AE-8678-4A0E-8416-737FCEF44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551C77-D83D-440F-AFF5-8C94B45E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A495A5-62D3-4A93-BF58-72272206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69E7CD-7768-4320-955C-8B06522CD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55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46C46-1D62-4EB9-A832-14BFF068F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BEB8A4-DC8D-40BA-A9AE-76A06A23E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F64BC-A435-4420-8AAE-1F7ACBFF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E6351D-AA20-432F-BB44-E1CBDAE7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961620-4C72-4123-804A-58764CEE1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0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740C602-16FB-48FE-BD28-29B5BB84D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AE9839-AD0F-43A3-AE5E-0ED27D629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90F305-9DEB-4FDF-9CE3-1B126F7B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555F1-3B55-451E-9790-8B515272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A84C01-903B-4768-AC0B-3B18CCC3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36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522CA-539E-4DA7-8A51-E18F652F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B3FFEC-2947-453E-BE03-7F66EED64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3B488C-624C-441C-86C8-403B9FCA4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819691-E974-4562-998D-C39EEA13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C73727-47A2-469C-B4B7-35170B2C7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71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44C835-9150-4919-9303-178792F06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0FA0E7-12D9-478F-93D1-AF4EA8A32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4BD23A-C236-427B-9F24-F963F6C5C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CF9982-E8C8-4D8A-99F5-D7066A7D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34F9BD-D8AC-49DE-B72A-ED2278EF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73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0F1E2A-4E3D-44C9-BB40-4A5338356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5377AE-4F9F-4577-9A7C-08858D0A4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C88282-8E5B-4E0B-B563-3BCB13C17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505A39-9C59-4E76-B6EF-9AFFA487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49FCAB-EE68-4887-BBA7-1412F78B1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A422B2-BC9B-4295-B445-B2FD7E0E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36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993D8-1E6D-47AB-8A6F-8F6A496F1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AEE59C-676F-4F54-B682-E6A2A47F3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1E029E-F2A6-42F4-AE40-AE3F9239A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1A5C6DC-2D41-4047-8631-434D71AD9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F75478F-F666-41F7-9A7A-A6A40913B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D72C11-D83B-4D34-AADB-5946DE400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4FAEA9C-1981-439B-A0C2-63B8F627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391A7B-AEED-4D84-B0AA-BA52165EA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21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C04F7-3669-4187-A37C-E4CFA51D3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F13068-3B35-413B-82CF-B75D41087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08C45E-AFE3-49D2-9088-0AEA5FAD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A0B523-836C-4384-BEBF-65F60AFF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62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EAD25E-121C-4F31-987D-B08505ADC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7A24E6-B380-4EBF-AFE6-5A95FBB96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BA2805-57F1-48D6-8A5B-90B5EB0A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00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8E23B5-A55F-4754-927A-DD326DC88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DF66E2-07CE-4DD1-A889-00BEDD48F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05D711-74D8-4172-A9FC-889073EAB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68FE7-6EE7-4499-9F00-7CB55CC95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736ED3-B944-44D2-AC70-CC49C941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84F33A5-DD7B-470B-80E9-65A307B5E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04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A759F-BEB6-46D3-8C08-BDE8FC047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449E103-3596-4D46-802C-10534B1503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4A177FC-74A3-45BE-8E19-19587D5C3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F3699B-AE04-4770-AEB5-B0932F337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4FB002-06D3-4A8D-BB90-DFB4091B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2B41EA-BE27-4CAB-BA20-FA45DB6E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32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3DF0C33-16D7-4967-B7F3-37D29F6F7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81BC01-DDFC-48DC-ABDD-87F039448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910098-D65B-486E-A387-9BC00AD825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9F59-87AC-49B0-9C23-0D4E00348088}" type="datetimeFigureOut">
              <a:rPr lang="fr-FR" smtClean="0"/>
              <a:t>24/02/2018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123514-46B1-4166-9781-72D8B893B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B222F8-3F07-46D1-A576-1BB38297F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392AD-7CE2-4655-8C65-7DA80F1949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65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4F71919-C802-40FB-BED1-5B60C6D15D91}"/>
              </a:ext>
            </a:extLst>
          </p:cNvPr>
          <p:cNvSpPr txBox="1"/>
          <p:nvPr/>
        </p:nvSpPr>
        <p:spPr>
          <a:xfrm>
            <a:off x="0" y="2497649"/>
            <a:ext cx="87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Rameaux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0FA73E1-000E-4762-852C-E68526A581B5}"/>
              </a:ext>
            </a:extLst>
          </p:cNvPr>
          <p:cNvCxnSpPr>
            <a:cxnSpLocks/>
          </p:cNvCxnSpPr>
          <p:nvPr/>
        </p:nvCxnSpPr>
        <p:spPr>
          <a:xfrm>
            <a:off x="872568" y="1740947"/>
            <a:ext cx="0" cy="1821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EC7405CE-71FA-4B0A-A909-C4A5488E868B}"/>
              </a:ext>
            </a:extLst>
          </p:cNvPr>
          <p:cNvCxnSpPr>
            <a:cxnSpLocks/>
          </p:cNvCxnSpPr>
          <p:nvPr/>
        </p:nvCxnSpPr>
        <p:spPr>
          <a:xfrm>
            <a:off x="872568" y="1740947"/>
            <a:ext cx="3124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3B6BAF3-E8AD-40A8-8236-C3D522B66E0A}"/>
              </a:ext>
            </a:extLst>
          </p:cNvPr>
          <p:cNvCxnSpPr/>
          <p:nvPr/>
        </p:nvCxnSpPr>
        <p:spPr>
          <a:xfrm>
            <a:off x="872568" y="3562127"/>
            <a:ext cx="3124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587C2B85-1AFD-4EB5-8EA6-1EAED1607B00}"/>
              </a:ext>
            </a:extLst>
          </p:cNvPr>
          <p:cNvSpPr txBox="1"/>
          <p:nvPr/>
        </p:nvSpPr>
        <p:spPr>
          <a:xfrm>
            <a:off x="1184989" y="1587058"/>
            <a:ext cx="1421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Feuillage persistant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ED08FBFD-1747-48C1-9026-B5D55DDA4AC3}"/>
              </a:ext>
            </a:extLst>
          </p:cNvPr>
          <p:cNvCxnSpPr/>
          <p:nvPr/>
        </p:nvCxnSpPr>
        <p:spPr>
          <a:xfrm>
            <a:off x="2545079" y="1448559"/>
            <a:ext cx="0" cy="64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8921807F-62B8-4D13-AD36-51813A9F3595}"/>
              </a:ext>
            </a:extLst>
          </p:cNvPr>
          <p:cNvCxnSpPr/>
          <p:nvPr/>
        </p:nvCxnSpPr>
        <p:spPr>
          <a:xfrm>
            <a:off x="2545079" y="1448559"/>
            <a:ext cx="35814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A4A94C72-6A66-46D9-87FA-65DF80AD5999}"/>
              </a:ext>
            </a:extLst>
          </p:cNvPr>
          <p:cNvCxnSpPr/>
          <p:nvPr/>
        </p:nvCxnSpPr>
        <p:spPr>
          <a:xfrm>
            <a:off x="2545079" y="2088639"/>
            <a:ext cx="35814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A26FFB99-27F4-4883-A3CA-5A602468FC06}"/>
              </a:ext>
            </a:extLst>
          </p:cNvPr>
          <p:cNvSpPr txBox="1"/>
          <p:nvPr/>
        </p:nvSpPr>
        <p:spPr>
          <a:xfrm>
            <a:off x="3017439" y="1310059"/>
            <a:ext cx="2842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Aiguilles attachées seules sur le rameau </a:t>
            </a: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9AD911E3-A41B-4140-B4D1-661D17816F85}"/>
              </a:ext>
            </a:extLst>
          </p:cNvPr>
          <p:cNvCxnSpPr>
            <a:cxnSpLocks/>
          </p:cNvCxnSpPr>
          <p:nvPr/>
        </p:nvCxnSpPr>
        <p:spPr>
          <a:xfrm>
            <a:off x="5633200" y="1448558"/>
            <a:ext cx="31602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C2277EF2-6D78-4733-94F2-F3BFAD3A72E8}"/>
              </a:ext>
            </a:extLst>
          </p:cNvPr>
          <p:cNvSpPr txBox="1"/>
          <p:nvPr/>
        </p:nvSpPr>
        <p:spPr>
          <a:xfrm>
            <a:off x="8793480" y="1312523"/>
            <a:ext cx="69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Douglas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BC0F3C1-F0EB-4231-A02C-D390D7922055}"/>
              </a:ext>
            </a:extLst>
          </p:cNvPr>
          <p:cNvSpPr txBox="1"/>
          <p:nvPr/>
        </p:nvSpPr>
        <p:spPr>
          <a:xfrm>
            <a:off x="3017439" y="1950139"/>
            <a:ext cx="2110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Aiguilles attachées par touffes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D2B2EE6B-7B51-4280-A109-0218A74A8EB3}"/>
              </a:ext>
            </a:extLst>
          </p:cNvPr>
          <p:cNvCxnSpPr>
            <a:cxnSpLocks/>
          </p:cNvCxnSpPr>
          <p:nvPr/>
        </p:nvCxnSpPr>
        <p:spPr>
          <a:xfrm>
            <a:off x="5128260" y="1864057"/>
            <a:ext cx="0" cy="4905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9F77D981-5E48-4B10-BABE-ACC9DDF8A21C}"/>
              </a:ext>
            </a:extLst>
          </p:cNvPr>
          <p:cNvCxnSpPr>
            <a:cxnSpLocks/>
          </p:cNvCxnSpPr>
          <p:nvPr/>
        </p:nvCxnSpPr>
        <p:spPr>
          <a:xfrm>
            <a:off x="5128260" y="1864057"/>
            <a:ext cx="3429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5D79FE78-49A7-4014-9DC2-7E8E1EEF52F6}"/>
              </a:ext>
            </a:extLst>
          </p:cNvPr>
          <p:cNvCxnSpPr/>
          <p:nvPr/>
        </p:nvCxnSpPr>
        <p:spPr>
          <a:xfrm>
            <a:off x="5128260" y="2354580"/>
            <a:ext cx="3505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690CC77F-21A6-4B6B-B187-554EAE562ECE}"/>
              </a:ext>
            </a:extLst>
          </p:cNvPr>
          <p:cNvSpPr txBox="1"/>
          <p:nvPr/>
        </p:nvSpPr>
        <p:spPr>
          <a:xfrm>
            <a:off x="5440682" y="1729144"/>
            <a:ext cx="1421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de 2 aiguilles 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F291092E-7EBC-4147-A81C-0C74B72A9944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6861732" y="1867644"/>
            <a:ext cx="19317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1885F205-C4A3-46EA-8C9E-4C3307017E9A}"/>
              </a:ext>
            </a:extLst>
          </p:cNvPr>
          <p:cNvSpPr txBox="1"/>
          <p:nvPr/>
        </p:nvSpPr>
        <p:spPr>
          <a:xfrm>
            <a:off x="8793480" y="1735210"/>
            <a:ext cx="601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Cèdre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E93BE26-E799-49BE-9AD5-BD9BFE1C7EC5}"/>
              </a:ext>
            </a:extLst>
          </p:cNvPr>
          <p:cNvSpPr txBox="1"/>
          <p:nvPr/>
        </p:nvSpPr>
        <p:spPr>
          <a:xfrm>
            <a:off x="5490216" y="2199888"/>
            <a:ext cx="8877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aiguilles</a:t>
            </a: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1ED3DB18-CBEB-4A6C-BD28-9A5E980D99F6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6377940" y="2338388"/>
            <a:ext cx="24155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>
            <a:extLst>
              <a:ext uri="{FF2B5EF4-FFF2-40B4-BE49-F238E27FC236}">
                <a16:creationId xmlns:a16="http://schemas.microsoft.com/office/drawing/2014/main" id="{BD1E41B2-EA65-49A4-8DB6-7F603BC6A45E}"/>
              </a:ext>
            </a:extLst>
          </p:cNvPr>
          <p:cNvSpPr txBox="1"/>
          <p:nvPr/>
        </p:nvSpPr>
        <p:spPr>
          <a:xfrm>
            <a:off x="8793480" y="220516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 noir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643708D3-2B5C-4046-A1AB-5BD89BAAB920}"/>
              </a:ext>
            </a:extLst>
          </p:cNvPr>
          <p:cNvSpPr txBox="1"/>
          <p:nvPr/>
        </p:nvSpPr>
        <p:spPr>
          <a:xfrm>
            <a:off x="1184988" y="3429000"/>
            <a:ext cx="1303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Feuillage caduque</a:t>
            </a:r>
          </a:p>
        </p:txBody>
      </p: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78FFB299-F17D-4A51-A600-ED00E0D3F36C}"/>
              </a:ext>
            </a:extLst>
          </p:cNvPr>
          <p:cNvCxnSpPr>
            <a:cxnSpLocks/>
          </p:cNvCxnSpPr>
          <p:nvPr/>
        </p:nvCxnSpPr>
        <p:spPr>
          <a:xfrm>
            <a:off x="2476500" y="3139440"/>
            <a:ext cx="0" cy="1592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5BF27012-BB4D-4AF9-AD29-10733ABD39D2}"/>
              </a:ext>
            </a:extLst>
          </p:cNvPr>
          <p:cNvCxnSpPr/>
          <p:nvPr/>
        </p:nvCxnSpPr>
        <p:spPr>
          <a:xfrm>
            <a:off x="2476500" y="3139440"/>
            <a:ext cx="3237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F0D7A180-E6DC-4C98-9C10-5328ED56718E}"/>
              </a:ext>
            </a:extLst>
          </p:cNvPr>
          <p:cNvCxnSpPr/>
          <p:nvPr/>
        </p:nvCxnSpPr>
        <p:spPr>
          <a:xfrm>
            <a:off x="2476500" y="4732020"/>
            <a:ext cx="3313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22D80C04-C278-4550-97C5-4AEB71E7F52D}"/>
              </a:ext>
            </a:extLst>
          </p:cNvPr>
          <p:cNvSpPr txBox="1"/>
          <p:nvPr/>
        </p:nvSpPr>
        <p:spPr>
          <a:xfrm>
            <a:off x="2800273" y="3000940"/>
            <a:ext cx="13831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Bourgeons opposés </a:t>
            </a:r>
          </a:p>
        </p:txBody>
      </p: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91F5F962-A5BB-46CD-80A8-70C8EC78523F}"/>
              </a:ext>
            </a:extLst>
          </p:cNvPr>
          <p:cNvCxnSpPr/>
          <p:nvPr/>
        </p:nvCxnSpPr>
        <p:spPr>
          <a:xfrm>
            <a:off x="4183379" y="2774648"/>
            <a:ext cx="0" cy="7874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D0A66C4E-BA6E-40BE-B165-970B0B75C80E}"/>
              </a:ext>
            </a:extLst>
          </p:cNvPr>
          <p:cNvCxnSpPr/>
          <p:nvPr/>
        </p:nvCxnSpPr>
        <p:spPr>
          <a:xfrm>
            <a:off x="4183379" y="2774648"/>
            <a:ext cx="2551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136E5FE7-670A-4050-9778-52F6CC7CEDA6}"/>
              </a:ext>
            </a:extLst>
          </p:cNvPr>
          <p:cNvCxnSpPr/>
          <p:nvPr/>
        </p:nvCxnSpPr>
        <p:spPr>
          <a:xfrm>
            <a:off x="4183379" y="3562127"/>
            <a:ext cx="2551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>
            <a:extLst>
              <a:ext uri="{FF2B5EF4-FFF2-40B4-BE49-F238E27FC236}">
                <a16:creationId xmlns:a16="http://schemas.microsoft.com/office/drawing/2014/main" id="{64008396-0D3E-47DA-8634-4857AA3D66A4}"/>
              </a:ext>
            </a:extLst>
          </p:cNvPr>
          <p:cNvSpPr txBox="1"/>
          <p:nvPr/>
        </p:nvSpPr>
        <p:spPr>
          <a:xfrm>
            <a:off x="4438569" y="2617633"/>
            <a:ext cx="640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Collant </a:t>
            </a:r>
          </a:p>
        </p:txBody>
      </p: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E0D829E1-8D7D-450C-8F3F-7F1979D3FD54}"/>
              </a:ext>
            </a:extLst>
          </p:cNvPr>
          <p:cNvCxnSpPr>
            <a:cxnSpLocks/>
            <a:stCxn id="68" idx="3"/>
          </p:cNvCxnSpPr>
          <p:nvPr/>
        </p:nvCxnSpPr>
        <p:spPr>
          <a:xfrm>
            <a:off x="5078645" y="2756133"/>
            <a:ext cx="371483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>
            <a:extLst>
              <a:ext uri="{FF2B5EF4-FFF2-40B4-BE49-F238E27FC236}">
                <a16:creationId xmlns:a16="http://schemas.microsoft.com/office/drawing/2014/main" id="{920BFA87-1A4D-4F17-9663-054A0B76B2BD}"/>
              </a:ext>
            </a:extLst>
          </p:cNvPr>
          <p:cNvSpPr txBox="1"/>
          <p:nvPr/>
        </p:nvSpPr>
        <p:spPr>
          <a:xfrm>
            <a:off x="8793480" y="2617632"/>
            <a:ext cx="883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Marronnier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1E267CC8-1036-4A4E-88C2-CB6DB5BCC0E6}"/>
              </a:ext>
            </a:extLst>
          </p:cNvPr>
          <p:cNvSpPr txBox="1"/>
          <p:nvPr/>
        </p:nvSpPr>
        <p:spPr>
          <a:xfrm>
            <a:off x="4438569" y="3411662"/>
            <a:ext cx="441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A5436A28-C230-498F-AA40-4B3831AB36CC}"/>
              </a:ext>
            </a:extLst>
          </p:cNvPr>
          <p:cNvCxnSpPr>
            <a:cxnSpLocks/>
          </p:cNvCxnSpPr>
          <p:nvPr/>
        </p:nvCxnSpPr>
        <p:spPr>
          <a:xfrm flipV="1">
            <a:off x="4880529" y="3847666"/>
            <a:ext cx="362031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A673770D-C483-419A-8E43-ABD0E9FA339F}"/>
              </a:ext>
            </a:extLst>
          </p:cNvPr>
          <p:cNvCxnSpPr/>
          <p:nvPr/>
        </p:nvCxnSpPr>
        <p:spPr>
          <a:xfrm>
            <a:off x="4880529" y="3285127"/>
            <a:ext cx="0" cy="5629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75B80674-EA67-487A-BE2E-126D4027FB86}"/>
              </a:ext>
            </a:extLst>
          </p:cNvPr>
          <p:cNvCxnSpPr/>
          <p:nvPr/>
        </p:nvCxnSpPr>
        <p:spPr>
          <a:xfrm>
            <a:off x="4880529" y="3285127"/>
            <a:ext cx="36203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94407A1D-F410-4097-BA10-5A91645CE4A3}"/>
              </a:ext>
            </a:extLst>
          </p:cNvPr>
          <p:cNvSpPr txBox="1"/>
          <p:nvPr/>
        </p:nvSpPr>
        <p:spPr>
          <a:xfrm>
            <a:off x="5242560" y="3139439"/>
            <a:ext cx="5676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Arbre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4" name="Connecteur droit avec flèche 83">
            <a:extLst>
              <a:ext uri="{FF2B5EF4-FFF2-40B4-BE49-F238E27FC236}">
                <a16:creationId xmlns:a16="http://schemas.microsoft.com/office/drawing/2014/main" id="{CD741C56-AAA3-4357-8340-2B3444437D30}"/>
              </a:ext>
            </a:extLst>
          </p:cNvPr>
          <p:cNvCxnSpPr>
            <a:cxnSpLocks/>
            <a:stCxn id="82" idx="3"/>
          </p:cNvCxnSpPr>
          <p:nvPr/>
        </p:nvCxnSpPr>
        <p:spPr>
          <a:xfrm flipV="1">
            <a:off x="5810174" y="3277938"/>
            <a:ext cx="2983306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ZoneTexte 84">
            <a:extLst>
              <a:ext uri="{FF2B5EF4-FFF2-40B4-BE49-F238E27FC236}">
                <a16:creationId xmlns:a16="http://schemas.microsoft.com/office/drawing/2014/main" id="{3A6E1340-09EC-46BC-AF54-36C961C61A4E}"/>
              </a:ext>
            </a:extLst>
          </p:cNvPr>
          <p:cNvSpPr txBox="1"/>
          <p:nvPr/>
        </p:nvSpPr>
        <p:spPr>
          <a:xfrm>
            <a:off x="8793480" y="3139438"/>
            <a:ext cx="6627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Erable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1096D681-9BBF-4AF1-96AD-D0EAAD1AA488}"/>
              </a:ext>
            </a:extLst>
          </p:cNvPr>
          <p:cNvSpPr txBox="1"/>
          <p:nvPr/>
        </p:nvSpPr>
        <p:spPr>
          <a:xfrm>
            <a:off x="5242560" y="3709166"/>
            <a:ext cx="6932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Arbuste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DAF945DE-46E3-4255-B331-9A7C4DE8DFF5}"/>
              </a:ext>
            </a:extLst>
          </p:cNvPr>
          <p:cNvCxnSpPr>
            <a:cxnSpLocks/>
            <a:stCxn id="86" idx="3"/>
          </p:cNvCxnSpPr>
          <p:nvPr/>
        </p:nvCxnSpPr>
        <p:spPr>
          <a:xfrm>
            <a:off x="5935855" y="3847666"/>
            <a:ext cx="28576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ZoneTexte 88">
            <a:extLst>
              <a:ext uri="{FF2B5EF4-FFF2-40B4-BE49-F238E27FC236}">
                <a16:creationId xmlns:a16="http://schemas.microsoft.com/office/drawing/2014/main" id="{29EF1335-467B-475D-92A2-671121358F05}"/>
              </a:ext>
            </a:extLst>
          </p:cNvPr>
          <p:cNvSpPr txBox="1"/>
          <p:nvPr/>
        </p:nvSpPr>
        <p:spPr>
          <a:xfrm>
            <a:off x="8793480" y="3705999"/>
            <a:ext cx="498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Lilas</a:t>
            </a:r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9C827523-9C36-4709-B15D-39587FE8D05B}"/>
              </a:ext>
            </a:extLst>
          </p:cNvPr>
          <p:cNvSpPr txBox="1"/>
          <p:nvPr/>
        </p:nvSpPr>
        <p:spPr>
          <a:xfrm>
            <a:off x="2800273" y="4590067"/>
            <a:ext cx="1383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Bourgeons alternés</a:t>
            </a:r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044276C1-3240-4DBD-B36F-C1BAAFE0CAB4}"/>
              </a:ext>
            </a:extLst>
          </p:cNvPr>
          <p:cNvCxnSpPr>
            <a:cxnSpLocks/>
          </p:cNvCxnSpPr>
          <p:nvPr/>
        </p:nvCxnSpPr>
        <p:spPr>
          <a:xfrm>
            <a:off x="4183364" y="4335780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>
            <a:extLst>
              <a:ext uri="{FF2B5EF4-FFF2-40B4-BE49-F238E27FC236}">
                <a16:creationId xmlns:a16="http://schemas.microsoft.com/office/drawing/2014/main" id="{7CFB857F-34E1-43FE-93B9-EEB89DC31759}"/>
              </a:ext>
            </a:extLst>
          </p:cNvPr>
          <p:cNvCxnSpPr/>
          <p:nvPr/>
        </p:nvCxnSpPr>
        <p:spPr>
          <a:xfrm>
            <a:off x="4183364" y="4335780"/>
            <a:ext cx="25520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FCFE2549-4103-463A-B5CF-510E6CFCD977}"/>
              </a:ext>
            </a:extLst>
          </p:cNvPr>
          <p:cNvCxnSpPr>
            <a:cxnSpLocks/>
          </p:cNvCxnSpPr>
          <p:nvPr/>
        </p:nvCxnSpPr>
        <p:spPr>
          <a:xfrm>
            <a:off x="4183364" y="5097780"/>
            <a:ext cx="25520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ZoneTexte 99">
            <a:extLst>
              <a:ext uri="{FF2B5EF4-FFF2-40B4-BE49-F238E27FC236}">
                <a16:creationId xmlns:a16="http://schemas.microsoft.com/office/drawing/2014/main" id="{365E7460-5E75-432D-9E65-3E3F3FF057DF}"/>
              </a:ext>
            </a:extLst>
          </p:cNvPr>
          <p:cNvSpPr txBox="1"/>
          <p:nvPr/>
        </p:nvSpPr>
        <p:spPr>
          <a:xfrm>
            <a:off x="4438716" y="4092848"/>
            <a:ext cx="1040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Portés par un petit pied 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23CC71B3-C7B5-46F3-BADE-24D6A573FFD6}"/>
              </a:ext>
            </a:extLst>
          </p:cNvPr>
          <p:cNvSpPr txBox="1"/>
          <p:nvPr/>
        </p:nvSpPr>
        <p:spPr>
          <a:xfrm>
            <a:off x="8793480" y="4171680"/>
            <a:ext cx="5596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Aulne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238CAD07-0B26-4DB1-8485-FE4CCA874ED8}"/>
              </a:ext>
            </a:extLst>
          </p:cNvPr>
          <p:cNvSpPr txBox="1"/>
          <p:nvPr/>
        </p:nvSpPr>
        <p:spPr>
          <a:xfrm>
            <a:off x="4394927" y="4959280"/>
            <a:ext cx="563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Sinon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025D0DF7-0CCF-4987-AFFE-124C82B89569}"/>
              </a:ext>
            </a:extLst>
          </p:cNvPr>
          <p:cNvCxnSpPr/>
          <p:nvPr/>
        </p:nvCxnSpPr>
        <p:spPr>
          <a:xfrm>
            <a:off x="4958803" y="4728566"/>
            <a:ext cx="0" cy="6740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7210A78C-A568-40A4-B018-2453B01E9448}"/>
              </a:ext>
            </a:extLst>
          </p:cNvPr>
          <p:cNvCxnSpPr/>
          <p:nvPr/>
        </p:nvCxnSpPr>
        <p:spPr>
          <a:xfrm>
            <a:off x="4958803" y="4728566"/>
            <a:ext cx="28375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E2D90C3B-604F-4CA5-B1BC-6FEE87ABA8E9}"/>
              </a:ext>
            </a:extLst>
          </p:cNvPr>
          <p:cNvCxnSpPr/>
          <p:nvPr/>
        </p:nvCxnSpPr>
        <p:spPr>
          <a:xfrm>
            <a:off x="4958803" y="5402580"/>
            <a:ext cx="28375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>
            <a:extLst>
              <a:ext uri="{FF2B5EF4-FFF2-40B4-BE49-F238E27FC236}">
                <a16:creationId xmlns:a16="http://schemas.microsoft.com/office/drawing/2014/main" id="{0E1374E5-FF89-454B-B03E-45C1B090F29C}"/>
              </a:ext>
            </a:extLst>
          </p:cNvPr>
          <p:cNvSpPr txBox="1"/>
          <p:nvPr/>
        </p:nvSpPr>
        <p:spPr>
          <a:xfrm>
            <a:off x="5299710" y="4554513"/>
            <a:ext cx="16497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Bourgeons agglomérés</a:t>
            </a:r>
          </a:p>
        </p:txBody>
      </p: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69AAF99A-015C-44F0-BB45-821171DBC080}"/>
              </a:ext>
            </a:extLst>
          </p:cNvPr>
          <p:cNvCxnSpPr>
            <a:cxnSpLocks/>
            <a:stCxn id="111" idx="3"/>
          </p:cNvCxnSpPr>
          <p:nvPr/>
        </p:nvCxnSpPr>
        <p:spPr>
          <a:xfrm>
            <a:off x="6949435" y="4693013"/>
            <a:ext cx="184404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ZoneTexte 115">
            <a:extLst>
              <a:ext uri="{FF2B5EF4-FFF2-40B4-BE49-F238E27FC236}">
                <a16:creationId xmlns:a16="http://schemas.microsoft.com/office/drawing/2014/main" id="{8AEECA91-8B7D-454A-B688-F97886C07D54}"/>
              </a:ext>
            </a:extLst>
          </p:cNvPr>
          <p:cNvSpPr txBox="1"/>
          <p:nvPr/>
        </p:nvSpPr>
        <p:spPr>
          <a:xfrm>
            <a:off x="8793480" y="4545465"/>
            <a:ext cx="6055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Chêne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ZoneTexte 116">
            <a:extLst>
              <a:ext uri="{FF2B5EF4-FFF2-40B4-BE49-F238E27FC236}">
                <a16:creationId xmlns:a16="http://schemas.microsoft.com/office/drawing/2014/main" id="{F5722B84-6F59-4662-9BB7-A133EF81AB84}"/>
              </a:ext>
            </a:extLst>
          </p:cNvPr>
          <p:cNvSpPr txBox="1"/>
          <p:nvPr/>
        </p:nvSpPr>
        <p:spPr>
          <a:xfrm>
            <a:off x="5299710" y="5171747"/>
            <a:ext cx="1211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Bourgeons seuls + chatons</a:t>
            </a:r>
          </a:p>
        </p:txBody>
      </p: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BC10AEF7-6350-4FED-A60C-9C82801D45E0}"/>
              </a:ext>
            </a:extLst>
          </p:cNvPr>
          <p:cNvCxnSpPr/>
          <p:nvPr/>
        </p:nvCxnSpPr>
        <p:spPr>
          <a:xfrm>
            <a:off x="6511288" y="5065573"/>
            <a:ext cx="0" cy="5678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avec flèche 120">
            <a:extLst>
              <a:ext uri="{FF2B5EF4-FFF2-40B4-BE49-F238E27FC236}">
                <a16:creationId xmlns:a16="http://schemas.microsoft.com/office/drawing/2014/main" id="{DC172313-8C43-4ADE-B701-4D94B20D47EA}"/>
              </a:ext>
            </a:extLst>
          </p:cNvPr>
          <p:cNvCxnSpPr/>
          <p:nvPr/>
        </p:nvCxnSpPr>
        <p:spPr>
          <a:xfrm>
            <a:off x="6511288" y="5065573"/>
            <a:ext cx="27051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avec flèche 122">
            <a:extLst>
              <a:ext uri="{FF2B5EF4-FFF2-40B4-BE49-F238E27FC236}">
                <a16:creationId xmlns:a16="http://schemas.microsoft.com/office/drawing/2014/main" id="{56A9EF84-1E28-4CAF-8C8C-CA1D97968450}"/>
              </a:ext>
            </a:extLst>
          </p:cNvPr>
          <p:cNvCxnSpPr/>
          <p:nvPr/>
        </p:nvCxnSpPr>
        <p:spPr>
          <a:xfrm>
            <a:off x="6511288" y="5633412"/>
            <a:ext cx="27051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ZoneTexte 123">
            <a:extLst>
              <a:ext uri="{FF2B5EF4-FFF2-40B4-BE49-F238E27FC236}">
                <a16:creationId xmlns:a16="http://schemas.microsoft.com/office/drawing/2014/main" id="{0DC644B0-BF87-4B9E-B807-E965E7ACF268}"/>
              </a:ext>
            </a:extLst>
          </p:cNvPr>
          <p:cNvSpPr txBox="1"/>
          <p:nvPr/>
        </p:nvSpPr>
        <p:spPr>
          <a:xfrm>
            <a:off x="6789134" y="4831654"/>
            <a:ext cx="1484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 globuleux</a:t>
            </a:r>
          </a:p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Tronc marron</a:t>
            </a:r>
          </a:p>
        </p:txBody>
      </p: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EC0948E7-7FAD-4BC5-B85E-75026F440039}"/>
              </a:ext>
            </a:extLst>
          </p:cNvPr>
          <p:cNvCxnSpPr>
            <a:cxnSpLocks/>
            <a:stCxn id="124" idx="3"/>
            <a:endCxn id="129" idx="1"/>
          </p:cNvCxnSpPr>
          <p:nvPr/>
        </p:nvCxnSpPr>
        <p:spPr>
          <a:xfrm>
            <a:off x="8273245" y="5062487"/>
            <a:ext cx="520235" cy="7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ZoneTexte 128">
            <a:extLst>
              <a:ext uri="{FF2B5EF4-FFF2-40B4-BE49-F238E27FC236}">
                <a16:creationId xmlns:a16="http://schemas.microsoft.com/office/drawing/2014/main" id="{0CFAAAB9-C4C4-402B-AB51-656E459B5ABF}"/>
              </a:ext>
            </a:extLst>
          </p:cNvPr>
          <p:cNvSpPr txBox="1"/>
          <p:nvPr/>
        </p:nvSpPr>
        <p:spPr>
          <a:xfrm>
            <a:off x="8793480" y="4924693"/>
            <a:ext cx="757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Noisetier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ZoneTexte 129">
            <a:extLst>
              <a:ext uri="{FF2B5EF4-FFF2-40B4-BE49-F238E27FC236}">
                <a16:creationId xmlns:a16="http://schemas.microsoft.com/office/drawing/2014/main" id="{E6199430-DBAD-4900-9212-C234ED3954BA}"/>
              </a:ext>
            </a:extLst>
          </p:cNvPr>
          <p:cNvSpPr txBox="1"/>
          <p:nvPr/>
        </p:nvSpPr>
        <p:spPr>
          <a:xfrm>
            <a:off x="6789134" y="5402579"/>
            <a:ext cx="1234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Bourgeon simple</a:t>
            </a:r>
          </a:p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Tronc blanc</a:t>
            </a:r>
          </a:p>
        </p:txBody>
      </p:sp>
      <p:cxnSp>
        <p:nvCxnSpPr>
          <p:cNvPr id="132" name="Connecteur droit avec flèche 131">
            <a:extLst>
              <a:ext uri="{FF2B5EF4-FFF2-40B4-BE49-F238E27FC236}">
                <a16:creationId xmlns:a16="http://schemas.microsoft.com/office/drawing/2014/main" id="{C2D2B411-D459-4BFB-A62B-C19D6E0E1319}"/>
              </a:ext>
            </a:extLst>
          </p:cNvPr>
          <p:cNvCxnSpPr>
            <a:cxnSpLocks/>
            <a:stCxn id="130" idx="3"/>
            <a:endCxn id="134" idx="1"/>
          </p:cNvCxnSpPr>
          <p:nvPr/>
        </p:nvCxnSpPr>
        <p:spPr>
          <a:xfrm>
            <a:off x="8023652" y="5633412"/>
            <a:ext cx="7698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ZoneTexte 133">
            <a:extLst>
              <a:ext uri="{FF2B5EF4-FFF2-40B4-BE49-F238E27FC236}">
                <a16:creationId xmlns:a16="http://schemas.microsoft.com/office/drawing/2014/main" id="{B8ACAF9C-55C0-4602-8986-B18C6E5CD804}"/>
              </a:ext>
            </a:extLst>
          </p:cNvPr>
          <p:cNvSpPr txBox="1"/>
          <p:nvPr/>
        </p:nvSpPr>
        <p:spPr>
          <a:xfrm>
            <a:off x="8793480" y="5494912"/>
            <a:ext cx="1234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Bouleaux</a:t>
            </a:r>
          </a:p>
        </p:txBody>
      </p:sp>
      <p:cxnSp>
        <p:nvCxnSpPr>
          <p:cNvPr id="178" name="Connecteur droit avec flèche 177">
            <a:extLst>
              <a:ext uri="{FF2B5EF4-FFF2-40B4-BE49-F238E27FC236}">
                <a16:creationId xmlns:a16="http://schemas.microsoft.com/office/drawing/2014/main" id="{5B4AC21E-5E7C-452C-B5A2-8FED298BBEAB}"/>
              </a:ext>
            </a:extLst>
          </p:cNvPr>
          <p:cNvCxnSpPr>
            <a:stCxn id="100" idx="3"/>
          </p:cNvCxnSpPr>
          <p:nvPr/>
        </p:nvCxnSpPr>
        <p:spPr>
          <a:xfrm flipV="1">
            <a:off x="5478890" y="4323680"/>
            <a:ext cx="3314590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3955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61</Words>
  <Application>Microsoft Office PowerPoint</Application>
  <PresentationFormat>Grand écran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 tv</dc:creator>
  <cp:lastModifiedBy>pc tv</cp:lastModifiedBy>
  <cp:revision>6</cp:revision>
  <dcterms:created xsi:type="dcterms:W3CDTF">2018-02-21T20:23:16Z</dcterms:created>
  <dcterms:modified xsi:type="dcterms:W3CDTF">2018-02-24T20:30:31Z</dcterms:modified>
</cp:coreProperties>
</file>