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69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1C8173-1492-430D-A8D0-A49B0652A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AA284A5-FE13-4303-B86F-052F78F612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3B0224-8C45-49A0-9542-FFC89905E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7A692-DD2E-43CC-859E-D1DD957CB1D7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7717CD-18EF-4626-B422-94EBC338D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BD5686-A358-47C3-9C75-E5C283C38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A33B-2329-4F80-83DF-21149B710C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3025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896D29-4F13-461F-BBCB-5F1F05F84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A8CA2F-937D-4C84-BE84-8C6C506C83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1CD654-8B9F-4F49-A102-DE637D64B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7A692-DD2E-43CC-859E-D1DD957CB1D7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2BCEC6-7719-40A7-BB12-E99EE9F7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52D019-C3D6-4388-A032-5F0081A62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A33B-2329-4F80-83DF-21149B710C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2982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7423013-6A3F-4105-B392-D6D3F5AFFF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5334C14-A7E2-4318-BFEE-CB99F2D235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AA9F33-5C0E-4D12-8CCD-4E6F568C2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7A692-DD2E-43CC-859E-D1DD957CB1D7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A29783-FE2A-4359-947A-EE2BFA8D8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CBBEC7-6C59-4DB4-AE97-F47C4AE92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A33B-2329-4F80-83DF-21149B710C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522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4FCBAF-2F08-4019-8996-70A264B23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BF7D41-E899-4EA7-92C6-C3EEB4E0E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B7A3A7-0F52-4A7E-9F46-66BFDA8D8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7A692-DD2E-43CC-859E-D1DD957CB1D7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B93FB7-0145-4544-B86C-DF7081DBB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236520-2E67-4105-BED8-35A395D18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A33B-2329-4F80-83DF-21149B710C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90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66FE98-F7C2-4377-B6A0-86374A8D3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EB1EBA-A7FA-4007-8240-615E2BAF5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E487EE-BB44-449E-AE99-845F6CB36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7A692-DD2E-43CC-859E-D1DD957CB1D7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C873EF-804F-4AEC-80C1-44222DE4C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AF648F-C768-40EF-BBEE-4FF6BE432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A33B-2329-4F80-83DF-21149B710C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7510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9A778A-7F74-4891-95F4-AD28DC224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98C41C-9C39-4CD7-B2A3-8D6F67DED4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84AD068-5D0D-47F1-8977-982959B46E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0C072D-CF25-4AC3-BDC3-26B7ECFF2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7A692-DD2E-43CC-859E-D1DD957CB1D7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AE90D6F-F6EB-47DD-95F4-444BCAF6A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87CB7F-F1B9-4164-9284-FB9864BCE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A33B-2329-4F80-83DF-21149B710C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5659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16D3B7-400D-47E5-A54B-0AEA0F599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BDEA727-3558-4F0E-86BB-4451D6AB9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4125A25-4B2A-4834-BCAE-7A501242D7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B8CF741-7F6D-4484-852F-95457DD039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A017146-B1E6-462D-B470-898E7AB3A8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4AB8509-134D-4C6E-86DA-C9B7986B6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7A692-DD2E-43CC-859E-D1DD957CB1D7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B4049CA-7625-4A91-9736-493DC97BA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EB01719-0DA3-4EB4-8DB5-43999B636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A33B-2329-4F80-83DF-21149B710C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2782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8748EF-396D-4F13-AAD0-4C862D0D1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F7D5B29-23CF-46B4-9560-DBC483270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7A692-DD2E-43CC-859E-D1DD957CB1D7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8B3C39-9D90-4361-B148-EE830BFC4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295C46-BF0B-44BA-B432-39ECBE9BF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A33B-2329-4F80-83DF-21149B710C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2344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1C34C79-0476-4B65-AA9E-9879BE1CE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7A692-DD2E-43CC-859E-D1DD957CB1D7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640387E-F84F-41CF-9A45-3B178F934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617EF62-C557-47BF-BE41-DA9F7F7C5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A33B-2329-4F80-83DF-21149B710C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086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2D7E46-70EA-4C30-92FA-79180285F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0526EB-83A1-4E86-900E-C1A6AA48A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AD50E89-1667-4B62-A001-CD5647332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20DBB70-32A1-4B16-93EA-989C9BFB8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7A692-DD2E-43CC-859E-D1DD957CB1D7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0947180-9AED-403E-85FC-28FB06100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4F65995-E058-4137-B29F-02CE54D0E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A33B-2329-4F80-83DF-21149B710C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7201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8BE0C8-7808-44F6-8747-A4A76F90D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6FD1392-3FA5-486D-89C6-52556E37C3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3069E28-FB20-408A-9227-0555237383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F214709-4FC5-4215-A665-0A3892CA7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7A692-DD2E-43CC-859E-D1DD957CB1D7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8A870C-01F4-49AD-BBDC-84693A02E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8DC710C-38EF-4C99-AEF2-CD36611DB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5A33B-2329-4F80-83DF-21149B710C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82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C2E009F-04F5-49D6-ABD2-87B80BBDF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BE9D42-1B8F-4025-BAD7-34F1FA386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BFD95C-5591-4367-9F66-27E308CB24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7A692-DD2E-43CC-859E-D1DD957CB1D7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8C41695-117F-424F-9C27-77B08131E7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4E88B9-AB34-4817-990A-9ED142234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5A33B-2329-4F80-83DF-21149B710C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547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E66FFA0-3802-4D73-96DD-90B989B826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355" y="1128712"/>
            <a:ext cx="5105400" cy="4600575"/>
          </a:xfrm>
          <a:prstGeom prst="rect">
            <a:avLst/>
          </a:prstGeom>
        </p:spPr>
      </p:pic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1F36C481-D368-418F-90CD-EDE5A16C13ED}"/>
              </a:ext>
            </a:extLst>
          </p:cNvPr>
          <p:cNvCxnSpPr/>
          <p:nvPr/>
        </p:nvCxnSpPr>
        <p:spPr>
          <a:xfrm>
            <a:off x="5902037" y="2909455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8717F9C1-688E-41BF-AD1D-477AB7B67AA8}"/>
              </a:ext>
            </a:extLst>
          </p:cNvPr>
          <p:cNvCxnSpPr/>
          <p:nvPr/>
        </p:nvCxnSpPr>
        <p:spPr>
          <a:xfrm flipV="1">
            <a:off x="3172691" y="1128712"/>
            <a:ext cx="3325091" cy="2300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91D4DF8D-C811-44A5-9E3A-4FA2008511FD}"/>
              </a:ext>
            </a:extLst>
          </p:cNvPr>
          <p:cNvCxnSpPr/>
          <p:nvPr/>
        </p:nvCxnSpPr>
        <p:spPr>
          <a:xfrm>
            <a:off x="3685310" y="3796145"/>
            <a:ext cx="272934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6ACBB926-23A4-441B-ACAC-0E15A410385C}"/>
              </a:ext>
            </a:extLst>
          </p:cNvPr>
          <p:cNvCxnSpPr/>
          <p:nvPr/>
        </p:nvCxnSpPr>
        <p:spPr>
          <a:xfrm>
            <a:off x="3172691" y="3768436"/>
            <a:ext cx="1039091" cy="2327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A4C8E5E0-C9E4-49C9-8DBD-A536AF5678C8}"/>
              </a:ext>
            </a:extLst>
          </p:cNvPr>
          <p:cNvSpPr txBox="1"/>
          <p:nvPr/>
        </p:nvSpPr>
        <p:spPr>
          <a:xfrm>
            <a:off x="6733310" y="969818"/>
            <a:ext cx="1970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Pistil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639CF1C-5438-4EFD-B349-16F37B759746}"/>
              </a:ext>
            </a:extLst>
          </p:cNvPr>
          <p:cNvSpPr txBox="1"/>
          <p:nvPr/>
        </p:nvSpPr>
        <p:spPr>
          <a:xfrm>
            <a:off x="6719455" y="3126570"/>
            <a:ext cx="1970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 Pétales non soudés 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E677B14-1AA0-45B3-8CBF-AFDB6AA065BF}"/>
              </a:ext>
            </a:extLst>
          </p:cNvPr>
          <p:cNvSpPr txBox="1"/>
          <p:nvPr/>
        </p:nvSpPr>
        <p:spPr>
          <a:xfrm>
            <a:off x="6733310" y="2433844"/>
            <a:ext cx="1970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 Sépales non soudés </a:t>
            </a:r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4EBDFAF0-822A-4AC7-BB75-8EDC4711CE31}"/>
              </a:ext>
            </a:extLst>
          </p:cNvPr>
          <p:cNvCxnSpPr/>
          <p:nvPr/>
        </p:nvCxnSpPr>
        <p:spPr>
          <a:xfrm>
            <a:off x="4599710" y="3311236"/>
            <a:ext cx="191192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ccolade fermante 20">
            <a:extLst>
              <a:ext uri="{FF2B5EF4-FFF2-40B4-BE49-F238E27FC236}">
                <a16:creationId xmlns:a16="http://schemas.microsoft.com/office/drawing/2014/main" id="{630C485A-44E3-4038-A71A-178A41213D74}"/>
              </a:ext>
            </a:extLst>
          </p:cNvPr>
          <p:cNvSpPr/>
          <p:nvPr/>
        </p:nvSpPr>
        <p:spPr>
          <a:xfrm>
            <a:off x="8189774" y="2433844"/>
            <a:ext cx="358489" cy="133459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EE4E112-7C18-4DDF-90C6-552679AF86F5}"/>
              </a:ext>
            </a:extLst>
          </p:cNvPr>
          <p:cNvSpPr txBox="1"/>
          <p:nvPr/>
        </p:nvSpPr>
        <p:spPr>
          <a:xfrm>
            <a:off x="8565581" y="2782669"/>
            <a:ext cx="1970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Périanthe indifférencié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AA0023E-A26D-4E50-AFB4-3050A0C3E122}"/>
              </a:ext>
            </a:extLst>
          </p:cNvPr>
          <p:cNvSpPr txBox="1"/>
          <p:nvPr/>
        </p:nvSpPr>
        <p:spPr>
          <a:xfrm>
            <a:off x="6402532" y="3835680"/>
            <a:ext cx="2632363" cy="369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6 étamines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37F4C09-29B3-483C-ACEC-E38D64ADA2CE}"/>
              </a:ext>
            </a:extLst>
          </p:cNvPr>
          <p:cNvSpPr txBox="1"/>
          <p:nvPr/>
        </p:nvSpPr>
        <p:spPr>
          <a:xfrm>
            <a:off x="4461164" y="6096000"/>
            <a:ext cx="174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Ovaire supère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81474FF-4F03-41C3-BCBF-66A2077B048E}"/>
              </a:ext>
            </a:extLst>
          </p:cNvPr>
          <p:cNvSpPr txBox="1"/>
          <p:nvPr/>
        </p:nvSpPr>
        <p:spPr>
          <a:xfrm>
            <a:off x="6511637" y="4599709"/>
            <a:ext cx="5569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Cette fleur est hermaphrodite (organes mâle et femelle)</a:t>
            </a:r>
          </a:p>
          <a:p>
            <a:r>
              <a:rPr lang="fr-FR" dirty="0"/>
              <a:t>Elle comporte une symétrie radiale</a:t>
            </a:r>
          </a:p>
          <a:p>
            <a:r>
              <a:rPr lang="fr-FR" dirty="0"/>
              <a:t>Elle est dite hypogyne car son ovaire est supère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F3F9CDAA-AD4F-47CA-BBC3-EEEDF7BBE933}"/>
              </a:ext>
            </a:extLst>
          </p:cNvPr>
          <p:cNvSpPr txBox="1"/>
          <p:nvPr/>
        </p:nvSpPr>
        <p:spPr>
          <a:xfrm>
            <a:off x="7897091" y="508154"/>
            <a:ext cx="3671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/>
              <a:t>Tulipe de mon jardin</a:t>
            </a:r>
          </a:p>
        </p:txBody>
      </p:sp>
    </p:spTree>
    <p:extLst>
      <p:ext uri="{BB962C8B-B14F-4D97-AF65-F5344CB8AC3E}">
        <p14:creationId xmlns:p14="http://schemas.microsoft.com/office/powerpoint/2010/main" val="15618588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</Words>
  <Application>Microsoft Office PowerPoint</Application>
  <PresentationFormat>Grand écran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Laetitia VIOLLIN</dc:creator>
  <cp:lastModifiedBy>Laetitia VIOLLIN</cp:lastModifiedBy>
  <cp:revision>2</cp:revision>
  <dcterms:created xsi:type="dcterms:W3CDTF">2020-04-12T13:41:57Z</dcterms:created>
  <dcterms:modified xsi:type="dcterms:W3CDTF">2020-04-12T13:43:49Z</dcterms:modified>
</cp:coreProperties>
</file>