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8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7T04:47:08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7T04:49:17.68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8027,'0'0'0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7T04:49:19.0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372 194 8027,'-85'-17'0,"11"4"0,57 13 0,0-1 0,2-1 0,0 1 0,0-2 0,1 3 0,2 0 0,-2 0 0,6 0 0,-2 0 0,2-9 0,3-1 0,-1-7 0,1 2 0,1-5 0,-4 5 0,2-2 0,1 4 0,2 2 0,1 4 0,-2 3 0,-4-6 0,-3 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7T04:51:55.8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64438-CFF4-F343-869A-98DE3DEAD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9E0270-CB5A-B742-A166-BCFAE98D8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B875CD-12E7-9B43-ADB3-53DA8A876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4A4E35-4B66-3D4E-88C0-BFFAACD1F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BAA3D7-5998-EE43-B3D2-9E9EE0BF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951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2C691-AB57-804D-9911-E6A14B88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58B876-2F84-2441-9C8B-E03951C67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1FA4D-379B-0743-BC6C-31319224E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539B0-F0A4-8C45-857B-D165F5231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E15887-8359-AA44-983F-7146758D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9DB3CF-E1F0-5443-888A-697E7FA17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C8E07D-FC3E-B146-B62A-63200E25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6C244F-7320-AB41-8C42-85C70FFFF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5DFABE-75E1-CD43-B698-4B8FA3E1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2BF546-0C6D-1141-A33F-1FD1C0D5F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63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819883-9405-4142-B69A-AF525930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68B28B-3F9D-B44E-8CF5-B6DE934DA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366D39-3C99-9B45-9C23-11F1D88A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E3163C-0C4D-5048-AC35-8CF39F271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7CB08A-72D9-F346-A037-3F8B0551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55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DA958-E90E-7E47-B4EA-8A476040A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ED6C36-A674-184F-A7C4-129636749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52C1EF-5CA6-9B4B-964C-E121D0047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EBD6CD-C836-924E-A364-720E16179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0BA1D0-C1A5-6848-BA79-41CF3B38A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03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B02296-A587-6F4C-9149-38412C2F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0F45F3-B318-654B-A50B-C5810C853E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2E4C5FF-762C-E34E-AC2D-13200F8DC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CFFCFB-4113-DB47-82D3-39EC3882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5F6837-CA22-234B-9A2C-602414F11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4ABD71-FF95-6344-81F4-A0C90C5C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81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A21E54-95F2-FD4C-9397-11589353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665DB2-5924-FF4A-ADC3-81C9DFEF1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41B6CC-832A-0842-BDBC-52ABC271F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1827A15-6AFE-904B-A491-F721C9276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305E2D-9A4C-0C46-A6F7-D664B18BD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889D8E-F3DF-1B49-AF33-2B6E3195F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F58E6DF-3F75-4544-99B5-BAD9450E2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EB3F5E-C3EF-3A4F-B754-29CEBB6D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94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04383-B10F-8148-A120-112E3B637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ED309A-20A3-FC4B-AD13-EDCE488B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623A32-BACE-B241-9DE3-BBFAA7241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E0B2B3-1F4E-474B-97E6-8B529FCC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05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4FF5D7-21D2-644A-9E6D-5E05188F3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B12352-7DE1-4642-9EE3-62C15B27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A88304-935F-4944-846E-7711B5BA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61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C0304-4478-054A-BD69-8FB092338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87FD7B-16BC-B148-99E5-81675AC61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E3BA39E-DD93-5941-846F-581464567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EA1A2E-EE7B-8846-A7D6-A3726506B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24DA33-9451-5D44-9A32-8D332A4A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C70357-F1AC-4442-96FB-725C5D7D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36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C4F05-77DC-6C41-BAC4-C17513215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FED8D6-7874-C846-8D20-C616A7F2F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B33B64-5C98-F24A-87B5-536EAE148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8605A9-C272-9A45-9BB2-77E92644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1FF4BA-825C-214C-80C5-D5C2721A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1EF85B-4AA2-6843-9013-0D2BB450A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64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F6D736A-F80A-344C-8F92-9E06D6A0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AA84B9-F544-1E42-A97C-9734FD0AE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76DEF0-911D-B246-9F0B-EE8A0682C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D92C5-7B7E-0942-B293-237608745FF8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A0A5C-9EC0-0443-B5A6-8F042B66D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04C822-8001-E349-A7C7-E94D94D77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1332C-EB46-434B-A332-E1FAF52E7A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98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customXml" Target="../ink/ink1.xml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6.jpg"/><Relationship Id="rId5" Type="http://schemas.openxmlformats.org/officeDocument/2006/relationships/image" Target="../media/image3.jpg"/><Relationship Id="rId10" Type="http://schemas.openxmlformats.org/officeDocument/2006/relationships/customXml" Target="../ink/ink4.xm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2D9D5A4-75CF-B647-8349-FEAEC4CA1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332575" y="1535561"/>
            <a:ext cx="5049173" cy="37868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748D1C77-3D50-CB4D-B8EF-2433A425707A}"/>
                  </a:ext>
                </a:extLst>
              </p14:cNvPr>
              <p14:cNvContentPartPr/>
              <p14:nvPr/>
            </p14:nvContentPartPr>
            <p14:xfrm>
              <a:off x="8501782" y="1630057"/>
              <a:ext cx="360" cy="360"/>
            </p14:xfrm>
          </p:contentPart>
        </mc:Choice>
        <mc:Fallback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748D1C77-3D50-CB4D-B8EF-2433A425707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2782" y="1621057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Image 14">
            <a:extLst>
              <a:ext uri="{FF2B5EF4-FFF2-40B4-BE49-F238E27FC236}">
                <a16:creationId xmlns:a16="http://schemas.microsoft.com/office/drawing/2014/main" id="{A5006C27-42BB-BF48-BA83-AF8EEE0AF7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7314404" y="828255"/>
            <a:ext cx="4800742" cy="3600556"/>
          </a:xfrm>
          <a:prstGeom prst="rect">
            <a:avLst/>
          </a:prstGeom>
        </p:spPr>
      </p:pic>
      <p:grpSp>
        <p:nvGrpSpPr>
          <p:cNvPr id="18" name="Groupe 17">
            <a:extLst>
              <a:ext uri="{FF2B5EF4-FFF2-40B4-BE49-F238E27FC236}">
                <a16:creationId xmlns:a16="http://schemas.microsoft.com/office/drawing/2014/main" id="{8A6750C2-0214-CE43-9BA8-3F0D4450153C}"/>
              </a:ext>
            </a:extLst>
          </p:cNvPr>
          <p:cNvGrpSpPr/>
          <p:nvPr/>
        </p:nvGrpSpPr>
        <p:grpSpPr>
          <a:xfrm>
            <a:off x="3492360" y="2717190"/>
            <a:ext cx="133920" cy="80640"/>
            <a:chOff x="3492360" y="2717190"/>
            <a:chExt cx="133920" cy="80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id="{B6D19B17-512F-EA49-B14D-01B2E6D4714A}"/>
                    </a:ext>
                  </a:extLst>
                </p14:cNvPr>
                <p14:cNvContentPartPr/>
                <p14:nvPr/>
              </p14:nvContentPartPr>
              <p14:xfrm>
                <a:off x="3602160" y="2797470"/>
                <a:ext cx="360" cy="360"/>
              </p14:xfrm>
            </p:contentPart>
          </mc:Choice>
          <mc:Fallback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B6D19B17-512F-EA49-B14D-01B2E6D4714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586680" y="2782350"/>
                  <a:ext cx="3096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id="{A21DE930-F826-C844-8F89-A36E847F8A1A}"/>
                    </a:ext>
                  </a:extLst>
                </p14:cNvPr>
                <p14:cNvContentPartPr/>
                <p14:nvPr/>
              </p14:nvContentPartPr>
              <p14:xfrm>
                <a:off x="3492360" y="2717190"/>
                <a:ext cx="133920" cy="69840"/>
              </p14:xfrm>
            </p:contentPart>
          </mc:Choice>
          <mc:Fallback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A21DE930-F826-C844-8F89-A36E847F8A1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477240" y="2702070"/>
                  <a:ext cx="164520" cy="100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D37A130C-B33C-BA43-BC09-0AE6E5A50EDE}"/>
                  </a:ext>
                </a:extLst>
              </p14:cNvPr>
              <p14:cNvContentPartPr/>
              <p14:nvPr/>
            </p14:nvContentPartPr>
            <p14:xfrm>
              <a:off x="177480" y="5136030"/>
              <a:ext cx="360" cy="360"/>
            </p14:xfrm>
          </p:contentPart>
        </mc:Choice>
        <mc:Fallback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D37A130C-B33C-BA43-BC09-0AE6E5A50ED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8840" y="5127390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B0BCC9AB-3638-C042-A663-577DFEAE39D5}"/>
              </a:ext>
            </a:extLst>
          </p:cNvPr>
          <p:cNvCxnSpPr>
            <a:cxnSpLocks/>
          </p:cNvCxnSpPr>
          <p:nvPr/>
        </p:nvCxnSpPr>
        <p:spPr>
          <a:xfrm flipV="1">
            <a:off x="2125980" y="1268730"/>
            <a:ext cx="3143250" cy="1047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83B0794D-81E9-B441-8997-3D3C98498FE3}"/>
              </a:ext>
            </a:extLst>
          </p:cNvPr>
          <p:cNvCxnSpPr/>
          <p:nvPr/>
        </p:nvCxnSpPr>
        <p:spPr>
          <a:xfrm flipH="1" flipV="1">
            <a:off x="6662781" y="1943100"/>
            <a:ext cx="2549799" cy="3730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CB478823-334E-864C-BD89-FD68C3C36307}"/>
              </a:ext>
            </a:extLst>
          </p:cNvPr>
          <p:cNvCxnSpPr/>
          <p:nvPr/>
        </p:nvCxnSpPr>
        <p:spPr>
          <a:xfrm flipV="1">
            <a:off x="2525762" y="2628532"/>
            <a:ext cx="2222122" cy="3318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E9E64777-6394-3341-983E-F723A3FF6D45}"/>
              </a:ext>
            </a:extLst>
          </p:cNvPr>
          <p:cNvCxnSpPr/>
          <p:nvPr/>
        </p:nvCxnSpPr>
        <p:spPr>
          <a:xfrm flipH="1" flipV="1">
            <a:off x="6615390" y="2628532"/>
            <a:ext cx="3050848" cy="12357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8FF9CCF5-F286-F840-9391-DF5AA2CE95A8}"/>
              </a:ext>
            </a:extLst>
          </p:cNvPr>
          <p:cNvSpPr txBox="1"/>
          <p:nvPr/>
        </p:nvSpPr>
        <p:spPr>
          <a:xfrm>
            <a:off x="5029377" y="1058906"/>
            <a:ext cx="11837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Ovaire </a:t>
            </a:r>
            <a:r>
              <a:rPr lang="fr-FR" sz="1100" dirty="0" err="1"/>
              <a:t>supere</a:t>
            </a:r>
            <a:endParaRPr lang="fr-FR" sz="11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C4BE3F0-72FC-144E-9A33-11BF625E61D1}"/>
              </a:ext>
            </a:extLst>
          </p:cNvPr>
          <p:cNvSpPr txBox="1"/>
          <p:nvPr/>
        </p:nvSpPr>
        <p:spPr>
          <a:xfrm>
            <a:off x="4747884" y="2628532"/>
            <a:ext cx="17051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Carpelle et Filets soudés?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4C67D84-BE72-B24D-9EC2-A09DE979DF09}"/>
              </a:ext>
            </a:extLst>
          </p:cNvPr>
          <p:cNvSpPr txBox="1"/>
          <p:nvPr/>
        </p:nvSpPr>
        <p:spPr>
          <a:xfrm>
            <a:off x="5975529" y="1792507"/>
            <a:ext cx="13211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Anthère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0FC87521-99B9-2B45-9951-2125C5C02396}"/>
              </a:ext>
            </a:extLst>
          </p:cNvPr>
          <p:cNvCxnSpPr/>
          <p:nvPr/>
        </p:nvCxnSpPr>
        <p:spPr>
          <a:xfrm flipH="1" flipV="1">
            <a:off x="6716167" y="1056974"/>
            <a:ext cx="3349853" cy="11477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D205B721-1B5F-6048-9199-58CFF5DA6CDE}"/>
              </a:ext>
            </a:extLst>
          </p:cNvPr>
          <p:cNvSpPr txBox="1"/>
          <p:nvPr/>
        </p:nvSpPr>
        <p:spPr>
          <a:xfrm>
            <a:off x="6185645" y="931867"/>
            <a:ext cx="932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Filet</a:t>
            </a:r>
          </a:p>
        </p:txBody>
      </p:sp>
      <p:sp>
        <p:nvSpPr>
          <p:cNvPr id="42" name="Accolade ouvrante 41">
            <a:extLst>
              <a:ext uri="{FF2B5EF4-FFF2-40B4-BE49-F238E27FC236}">
                <a16:creationId xmlns:a16="http://schemas.microsoft.com/office/drawing/2014/main" id="{C24226FB-FC5C-7A4E-806F-B41183560AE4}"/>
              </a:ext>
            </a:extLst>
          </p:cNvPr>
          <p:cNvSpPr/>
          <p:nvPr/>
        </p:nvSpPr>
        <p:spPr>
          <a:xfrm>
            <a:off x="1863330" y="2245275"/>
            <a:ext cx="194310" cy="874630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256059E-3BF6-0149-B7EF-EF9AACD3996E}"/>
              </a:ext>
            </a:extLst>
          </p:cNvPr>
          <p:cNvSpPr txBox="1"/>
          <p:nvPr/>
        </p:nvSpPr>
        <p:spPr>
          <a:xfrm>
            <a:off x="679552" y="2468880"/>
            <a:ext cx="102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Gynécée</a:t>
            </a: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A4696602-732B-A44E-817F-379181EA6678}"/>
              </a:ext>
            </a:extLst>
          </p:cNvPr>
          <p:cNvCxnSpPr>
            <a:cxnSpLocks/>
          </p:cNvCxnSpPr>
          <p:nvPr/>
        </p:nvCxnSpPr>
        <p:spPr>
          <a:xfrm flipH="1">
            <a:off x="6521348" y="2717190"/>
            <a:ext cx="3925672" cy="5387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9AEDE4BB-894D-AD4D-BD7D-C0977B3492EA}"/>
              </a:ext>
            </a:extLst>
          </p:cNvPr>
          <p:cNvSpPr txBox="1"/>
          <p:nvPr/>
        </p:nvSpPr>
        <p:spPr>
          <a:xfrm>
            <a:off x="5589246" y="3074362"/>
            <a:ext cx="1082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Stigmate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74638D17-C438-F342-9728-DCB5462DA047}"/>
              </a:ext>
            </a:extLst>
          </p:cNvPr>
          <p:cNvSpPr txBox="1"/>
          <p:nvPr/>
        </p:nvSpPr>
        <p:spPr>
          <a:xfrm>
            <a:off x="3108960" y="274320"/>
            <a:ext cx="6012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Description d’une fleur de pomme-liane (Nouvelle Calédonie)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33893965-FA69-364A-9B5D-49521DD65B73}"/>
              </a:ext>
            </a:extLst>
          </p:cNvPr>
          <p:cNvSpPr txBox="1"/>
          <p:nvPr/>
        </p:nvSpPr>
        <p:spPr>
          <a:xfrm>
            <a:off x="6946233" y="6488668"/>
            <a:ext cx="311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17 avril 2020, NC, Nouméa</a:t>
            </a:r>
          </a:p>
        </p:txBody>
      </p:sp>
      <p:sp>
        <p:nvSpPr>
          <p:cNvPr id="51" name="Accolade ouvrante 50">
            <a:extLst>
              <a:ext uri="{FF2B5EF4-FFF2-40B4-BE49-F238E27FC236}">
                <a16:creationId xmlns:a16="http://schemas.microsoft.com/office/drawing/2014/main" id="{862A8CB5-6E63-084A-B022-EF3D61CD68BE}"/>
              </a:ext>
            </a:extLst>
          </p:cNvPr>
          <p:cNvSpPr/>
          <p:nvPr/>
        </p:nvSpPr>
        <p:spPr>
          <a:xfrm>
            <a:off x="5861119" y="904414"/>
            <a:ext cx="324526" cy="1340861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A84DD8A6-0D86-1849-9377-5121948B76A7}"/>
              </a:ext>
            </a:extLst>
          </p:cNvPr>
          <p:cNvSpPr txBox="1"/>
          <p:nvPr/>
        </p:nvSpPr>
        <p:spPr>
          <a:xfrm>
            <a:off x="5246288" y="1452698"/>
            <a:ext cx="16319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Etamine</a:t>
            </a:r>
          </a:p>
        </p:txBody>
      </p:sp>
      <p:pic>
        <p:nvPicPr>
          <p:cNvPr id="56" name="Image 55">
            <a:extLst>
              <a:ext uri="{FF2B5EF4-FFF2-40B4-BE49-F238E27FC236}">
                <a16:creationId xmlns:a16="http://schemas.microsoft.com/office/drawing/2014/main" id="{8617BF98-1240-5E43-9864-DFE2FA4A85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400000">
            <a:off x="3679536" y="3804780"/>
            <a:ext cx="3389381" cy="2542036"/>
          </a:xfrm>
          <a:prstGeom prst="rect">
            <a:avLst/>
          </a:prstGeom>
        </p:spPr>
      </p:pic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2B2086AC-7B65-ED4A-B325-44AEC19A0840}"/>
              </a:ext>
            </a:extLst>
          </p:cNvPr>
          <p:cNvCxnSpPr/>
          <p:nvPr/>
        </p:nvCxnSpPr>
        <p:spPr>
          <a:xfrm>
            <a:off x="6130626" y="4641046"/>
            <a:ext cx="1618914" cy="2082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B51418FD-3C66-C745-BD15-E13F21061409}"/>
              </a:ext>
            </a:extLst>
          </p:cNvPr>
          <p:cNvCxnSpPr>
            <a:cxnSpLocks/>
          </p:cNvCxnSpPr>
          <p:nvPr/>
        </p:nvCxnSpPr>
        <p:spPr>
          <a:xfrm>
            <a:off x="6096000" y="5343035"/>
            <a:ext cx="166497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CBECBC54-985E-4141-86A4-F9CD01A61285}"/>
              </a:ext>
            </a:extLst>
          </p:cNvPr>
          <p:cNvCxnSpPr/>
          <p:nvPr/>
        </p:nvCxnSpPr>
        <p:spPr>
          <a:xfrm>
            <a:off x="5589246" y="5449056"/>
            <a:ext cx="2011704" cy="5045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120BFA5A-1872-E14C-8E56-97324AB4138D}"/>
              </a:ext>
            </a:extLst>
          </p:cNvPr>
          <p:cNvSpPr txBox="1"/>
          <p:nvPr/>
        </p:nvSpPr>
        <p:spPr>
          <a:xfrm>
            <a:off x="7715016" y="4680897"/>
            <a:ext cx="16649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Pétales libres (5)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1C1FA4A9-CAC2-604A-8320-1DA64E8CE641}"/>
              </a:ext>
            </a:extLst>
          </p:cNvPr>
          <p:cNvSpPr txBox="1"/>
          <p:nvPr/>
        </p:nvSpPr>
        <p:spPr>
          <a:xfrm>
            <a:off x="7698236" y="5130271"/>
            <a:ext cx="12687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Sépales libres (5)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C021E75B-35FA-3942-A0FE-9FC632F8A7B6}"/>
              </a:ext>
            </a:extLst>
          </p:cNvPr>
          <p:cNvSpPr txBox="1"/>
          <p:nvPr/>
        </p:nvSpPr>
        <p:spPr>
          <a:xfrm>
            <a:off x="7605870" y="5711759"/>
            <a:ext cx="13981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Pièce foliaire, faisant partie du calice? </a:t>
            </a:r>
          </a:p>
        </p:txBody>
      </p:sp>
      <p:sp>
        <p:nvSpPr>
          <p:cNvPr id="67" name="Accolade fermante 66">
            <a:extLst>
              <a:ext uri="{FF2B5EF4-FFF2-40B4-BE49-F238E27FC236}">
                <a16:creationId xmlns:a16="http://schemas.microsoft.com/office/drawing/2014/main" id="{06F640C1-464E-0E47-9802-867D3F7AD21D}"/>
              </a:ext>
            </a:extLst>
          </p:cNvPr>
          <p:cNvSpPr/>
          <p:nvPr/>
        </p:nvSpPr>
        <p:spPr>
          <a:xfrm>
            <a:off x="8759070" y="4707984"/>
            <a:ext cx="260751" cy="71862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F7F0CCBD-C1C8-5E44-B795-77B2D4D3FDED}"/>
              </a:ext>
            </a:extLst>
          </p:cNvPr>
          <p:cNvSpPr txBox="1"/>
          <p:nvPr/>
        </p:nvSpPr>
        <p:spPr>
          <a:xfrm>
            <a:off x="8954680" y="4879846"/>
            <a:ext cx="1520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Périanthe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D00485F1-EC84-644A-972D-012A9740CF19}"/>
              </a:ext>
            </a:extLst>
          </p:cNvPr>
          <p:cNvSpPr txBox="1"/>
          <p:nvPr/>
        </p:nvSpPr>
        <p:spPr>
          <a:xfrm>
            <a:off x="9714775" y="4633894"/>
            <a:ext cx="24003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Fleur hermaphrodite, disposant de 3 carpelles et 5 pistils. Ovaire supère (puis fruit simple et charnue, baie)</a:t>
            </a:r>
          </a:p>
          <a:p>
            <a:r>
              <a:rPr lang="fr-FR" sz="1400" dirty="0"/>
              <a:t>Symétrie Radiale</a:t>
            </a:r>
          </a:p>
          <a:p>
            <a:r>
              <a:rPr lang="fr-FR" sz="1400" dirty="0"/>
              <a:t>Corolle formée de 5 pétales libres.</a:t>
            </a:r>
          </a:p>
          <a:p>
            <a:r>
              <a:rPr lang="fr-FR" sz="1400" dirty="0"/>
              <a:t>Calice formée de 5 sépales libres.</a:t>
            </a:r>
          </a:p>
        </p:txBody>
      </p:sp>
    </p:spTree>
    <p:extLst>
      <p:ext uri="{BB962C8B-B14F-4D97-AF65-F5344CB8AC3E}">
        <p14:creationId xmlns:p14="http://schemas.microsoft.com/office/powerpoint/2010/main" val="3173725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85</Words>
  <Application>Microsoft Macintosh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cécile cordary</dc:creator>
  <cp:lastModifiedBy>cécile cordary</cp:lastModifiedBy>
  <cp:revision>6</cp:revision>
  <dcterms:created xsi:type="dcterms:W3CDTF">2020-04-17T04:45:46Z</dcterms:created>
  <dcterms:modified xsi:type="dcterms:W3CDTF">2020-04-17T05:24:13Z</dcterms:modified>
</cp:coreProperties>
</file>